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CCECFF"/>
    <a:srgbClr val="CCFFCC"/>
    <a:srgbClr val="C0C0C0"/>
    <a:srgbClr val="CCCCFF"/>
    <a:srgbClr val="FF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81" autoAdjust="0"/>
    <p:restoredTop sz="94660"/>
  </p:normalViewPr>
  <p:slideViewPr>
    <p:cSldViewPr snapToGrid="0">
      <p:cViewPr>
        <p:scale>
          <a:sx n="75" d="100"/>
          <a:sy n="75" d="100"/>
        </p:scale>
        <p:origin x="259" y="-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29" y="3056442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871346" y="239766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285204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239766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333765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solidFill>
                    <a:schemeClr val="tx1"/>
                  </a:solidFill>
                  <a:uFillTx/>
                </a:rPr>
                <a:t>prj_prc_visu_vertices</a:t>
              </a:r>
              <a:endParaRPr lang="de-DE" sz="1400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A5C5F9-A0AD-4467-8BD7-2948A58DE3AF}"/>
              </a:ext>
            </a:extLst>
          </p:cNvPr>
          <p:cNvSpPr txBox="1"/>
          <p:nvPr/>
        </p:nvSpPr>
        <p:spPr>
          <a:xfrm>
            <a:off x="106127" y="952089"/>
            <a:ext cx="110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339966"/>
                </a:solidFill>
              </a:rPr>
              <a:t>new table:</a:t>
            </a:r>
            <a:endParaRPr lang="en-US" sz="1500" b="1" dirty="0">
              <a:solidFill>
                <a:srgbClr val="339966"/>
              </a:solidFill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4" y="3482790"/>
            <a:ext cx="11672324" cy="291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200"/>
              <a:t>… </a:t>
            </a:r>
            <a:r>
              <a:rPr lang="en-GB" sz="12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00078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>
                <a:solidFill>
                  <a:srgbClr val="00B0F0"/>
                </a:solidFill>
              </a:rPr>
              <a:t>Parent cell</a:t>
            </a:r>
            <a:endParaRPr lang="en-GB" sz="1000" b="1" dirty="0">
              <a:solidFill>
                <a:srgbClr val="00B0F0"/>
              </a:solidFill>
            </a:endParaRP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68279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/>
              <a:t>filterData</a:t>
            </a:r>
            <a:r>
              <a:rPr lang="de-DE" i="1">
                <a:uFillTx/>
              </a:rPr>
              <a:t>()</a:t>
            </a:r>
            <a:endParaRPr lang="de-DE" i="1" dirty="0">
              <a:uFillTx/>
            </a:endParaRP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9565380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r">
              <a:buNone/>
            </a:pPr>
            <a:r>
              <a:rPr lang="en-GB" sz="1600" b="1"/>
              <a:t>                  </a:t>
            </a:r>
            <a:r>
              <a:rPr lang="en-GB" sz="1600"/>
              <a:t>… </a:t>
            </a:r>
            <a:r>
              <a:rPr lang="en-GB" sz="16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11424</TotalTime>
  <Words>10734</Words>
  <Application>Microsoft Office PowerPoint</Application>
  <PresentationFormat>Widescreen</PresentationFormat>
  <Paragraphs>2479</Paragraphs>
  <Slides>136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2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103</cp:revision>
  <dcterms:created xsi:type="dcterms:W3CDTF">2018-06-10T12:02:46Z</dcterms:created>
  <dcterms:modified xsi:type="dcterms:W3CDTF">2018-09-11T19:26:45Z</dcterms:modified>
</cp:coreProperties>
</file>